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b99739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b9973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b99739a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b99739a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b99739a8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b99739a8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b99739a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b99739a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b99739a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b99739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b99739a8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b99739a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b99739a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b99739a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b99739a8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b99739a8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b99739a8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b99739a8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b99739a8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b99739a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b99739a8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6b99739a8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124D"/>
                </a:solidFill>
              </a:rPr>
              <a:t>1941-1945 гг.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744575"/>
            <a:ext cx="8520600" cy="16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Боевые награды Великой Отечественной войны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МЕДАЛЬ “ЗА ОБОРОНУ СЕВАСТОПОЛЯ”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912025" y="1152475"/>
            <a:ext cx="492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22 декабря 1942 года была учреждена медаль "За оборону Севастополя", которую получили все участники обороны этого города, защищавшие Севастополь на протяжении 250 дней - с 30 октября 1941 года по 4 июля 1942 года. Медаль получили военнослужащие Красной Армии, Военно-Морского Флота и войск НКВД, а также гражданское население, принимавшие участие в обороне.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200"/>
            <a:ext cx="3692675" cy="312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7517975" y="4371150"/>
            <a:ext cx="13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4 А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МЕДАЛЬ “ЗА ОБОРОНУ СТАЛИНГРАДА”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132025" y="1152475"/>
            <a:ext cx="470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Медаль "За оборону Сталинграда", которой наградили всех защитников города, учредили 22 декабря 1942 года. Награду получили красноармейцы, служащие Военно-Морского Флота и войск НКВД, а также жители, принимавшие непосредственное участие в обороне Сталинграда, которая длилась с 12 июля по 19 ноября 1942 года.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40500" cy="34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7412750" y="4591125"/>
            <a:ext cx="10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4 В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25"/>
            <a:ext cx="9144000" cy="51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72550" y="152400"/>
            <a:ext cx="80706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ru" sz="1700">
                <a:solidFill>
                  <a:srgbClr val="20124D"/>
                </a:solidFill>
                <a:highlight>
                  <a:srgbClr val="FFF2CC"/>
                </a:highlight>
              </a:rPr>
              <a:t>Н</a:t>
            </a:r>
            <a:r>
              <a:rPr b="1" lang="ru" sz="1700">
                <a:solidFill>
                  <a:srgbClr val="20124D"/>
                </a:solidFill>
                <a:highlight>
                  <a:srgbClr val="FFF2CC"/>
                </a:highlight>
              </a:rPr>
              <a:t>аграды Великой Отечественной войны  вручали за участие в военных операциях, за особые достижения на фронте и в тылу. Боевыми наградами отмечали вне зависимости от чина и статуса: у всех воинов была единая цель – приблизить Победу.</a:t>
            </a:r>
            <a:endParaRPr>
              <a:solidFill>
                <a:srgbClr val="20124D"/>
              </a:solidFill>
              <a:highlight>
                <a:srgbClr val="FFF2CC"/>
              </a:highlight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227650" y="1689150"/>
            <a:ext cx="53604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ОРДЕН КРАСНОГО ЗНАМЕНИ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ОРДЕН ЛЕНИНА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ОРДЕН АЛЕКСАНДРА НЕВСКОГО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ОРДЕН “ПОБЕДА”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МЕДАЛЬ “ЗА БОЕВЫЕ ЗАСЛУГИ”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МЕДАЛЬ “ЗА ОТВАГУ”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МЕДАЛЬ “ЗА ОБОРОНУ ЛЕНИНГРАДА”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МЕДАЛЬ “ЗА ОБОРОНУ СЕВАСТОПОЛЯ”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AutoNum type="arabicPeriod"/>
            </a:pPr>
            <a:r>
              <a:rPr b="1" lang="ru">
                <a:solidFill>
                  <a:srgbClr val="CC0000"/>
                </a:solidFill>
              </a:rPr>
              <a:t>МЕДАЛЬ “ЗА ОБОРОНУ СТАЛИНГРАДА”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3337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720725" y="1152475"/>
            <a:ext cx="51117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89999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ru" sz="175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Орден Красного Знамени был учрежден 16 сентября 1918 года. Им награждали за особую храбрость, самоотверженность и мужество, проявленные при защите недавно созданного социалистического Отечества. Эту награду вручали также войсковым частям, военным кораблям, государственным и общественным организациям. Так, Орденом "Красного Знамени" были награждены газета "Красная Звезда", Балтийский государственный технический университет "Военмех", города Ленинград, Копейск, Грозный, Ташкент, Волгоград, Луганск и Севастополь.</a:t>
            </a:r>
            <a:endParaRPr sz="175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89999" lvl="0" marL="0" marR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ru" sz="175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Впервые орден был вручен 30 сентября 1918 года, последнее награждение прошло в 1991 году.</a:t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ОРДЕН КРАСНОГО ЗНАМЕНИ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537100" y="4342450"/>
            <a:ext cx="10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3 В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ОРДЕН ЛЕНИНА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902450" y="1152475"/>
            <a:ext cx="4929900" cy="2692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361950" lvl="0" marL="89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Орден Ленина учредили 6 апреля 1930 года. Предполагалось, что эта награда станет высшим боевым знаком отличия. Однако Гражданская война в стране закончилась, поэтому проект нового ордена принят не был. Несмотря на это, потребность в создании высшей награды Советского Союза, вручаемой не только за военные заслуги, осталась.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89999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Первое награждение орденом состоялось 23 мая 1930 года, последнее – 21 декабря 1991 года.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3163"/>
            <a:ext cx="33337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116250" y="4198975"/>
            <a:ext cx="11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4 Б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ОРДЕН АЛЕКСАНДРА НЕВСКОГО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644200" y="1152475"/>
            <a:ext cx="518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179999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63"/>
              <a:buFont typeface="Arial"/>
              <a:buNone/>
            </a:pPr>
            <a:r>
              <a:rPr lang="ru" sz="311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Орден Александра Невского учредили 29 июля 1942 года. Награду вручали офицерам Красной Армии за инициативу в выборе момента для внезапного и успешного нападения на врага и нанесения ему крупного поражения с малыми потерями для своих войск; за успешное выполнение боевого задания с полным или почти полным уничтожением превосходящих сил противника; за командование артиллерийским, танковым или авиационным подразделением, нанесшим существенный урон врагу.</a:t>
            </a:r>
            <a:endParaRPr sz="311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63"/>
              <a:buFont typeface="Arial"/>
              <a:buNone/>
            </a:pPr>
            <a:r>
              <a:rPr lang="ru" sz="311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Всего за годы войны орденом Александра Невского наградили более 42 тысяч советских военных и около 70 иностранных генералов и офицеров. Более 1470 воинских частей и соединений получили право прикрепить этот орден к боевому знамени.</a:t>
            </a:r>
            <a:endParaRPr sz="311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7999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63"/>
              <a:buFont typeface="Arial"/>
              <a:buNone/>
            </a:pPr>
            <a:r>
              <a:rPr lang="ru" sz="311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Первые ордена Александра Невского были вручены 5 ноября 1942 года.</a:t>
            </a:r>
            <a:endParaRPr sz="311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" y="1017000"/>
            <a:ext cx="3491800" cy="368734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039725" y="4572000"/>
            <a:ext cx="15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3 Б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ОРДЕН “ ПОБЕДА”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562050" y="1152475"/>
            <a:ext cx="52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269999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Орден "Победа" был учрежден 8 ноября 1943 года. Им награждали представителей высшего командного состава Красной Армии за успешное проведение боевых операций на одном или нескольких фронтах, в результате которых в корне менялась обстановка в пользу Красной Армии.</a:t>
            </a:r>
            <a:endParaRPr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69999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годы Великой Отечественной войны орден "Победа" был вручен 19 раз: дважды его получили Генералиссимус Советского Союза Иосиф Сталин, маршалы Георгий Жуков и Александр Василевский. По одному ордену за искусное руководство войсками заслужили маршалы Иван Конев, Константин Рокоссовский, Родион Малиновский, Федор Толбухин, Леонид Говоров, Семен Тимошенко и генерал армии Алексей Антонов. Кроме того, советским военным орденом были отмечены пять иностранных военачальников за вклад в общую победу над фашизмом.</a:t>
            </a:r>
            <a:endParaRPr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69999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Первое награждение состоялось 10 апреля 1944 года, последнее – 9 сентября 1945 года.</a:t>
            </a:r>
            <a:endParaRPr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50350" cy="30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7173650" y="4438100"/>
            <a:ext cx="139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2 В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МЕДАЛЬ “ЗА БОЕВЫЕ ЗАСЛУГИ”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32800" y="1114225"/>
            <a:ext cx="559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6000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Медаль "За боевые заслуги" была учреждена 17 октября 1938 года. Медаль вручали военнослужащим Советской Армии, Военно-Морского Флота, пограничных и внутренних войск. Награду вручали за инициативные и смелые действия в бою, способствовавшие успешному выполнению боевых задач воинским подразделением; за мужество, проявленное при защите государственной границы СССР; за отличные успехи в боевой и политической подготовке, освоении новой боевой техники и поддержании высокой боевой готовности воинских частей и их подразделений и другие заслуги во время прохождения действительной военной службы.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080400" cy="2640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7192775" y="4227675"/>
            <a:ext cx="12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2 А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МЕДАЛЬ “ЗА ОТВАГУ”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945975" y="1152475"/>
            <a:ext cx="588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70000" lvl="0" marL="89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Медаль была учреждена 17 октября 1938 года для награждения красноармейцев, служащих Военно-Морского Флота и пограничной охраны за личное мужество и отвагу в боях при защите неприкосновенности государственных границ или при борьбе с диверсантами и шпионами. Среди первых награжденных этой медалью были пограничники Николай Гуляев и Борис Григорьев, задержавшие группу диверсантов у озера Хасан на востоке страны.</a:t>
            </a:r>
            <a:endParaRPr sz="140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70000" lvl="0" marL="89999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Медалью "За отвагу" награждают военнослужащих, а также сотрудников органов внутренних дел РФ и других граждан России за мужество и отвагу, проявленные в боях при защите Российской Федерации и ее государственных интересов; при выполнении специальных заданий по обеспечению госбезопасности страны; при защите государственной границы; при исполнении воинского, служебного или гражданского долга, защите конституционных прав жителей в опасных для жизни условиях.</a:t>
            </a:r>
            <a:endParaRPr sz="140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24000" cy="31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7403200" y="4505050"/>
            <a:ext cx="13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2 Б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МЕДАЛЬ “ЗА ОБОРОНУ ЛЕНИНГРАДА”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8150" y="1152475"/>
            <a:ext cx="571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600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Медаль "За оборону Ленинграда" была учреждена 22 декабря 1942 года. Награду получили все участники обороны Ленинграда: военнослужащие частей, соединений и учреждений Красной Армии, Военно-Морского Флота и войск НКВД; рабочие, служащие и другие гражданские, которые участвовали в боевых действиях, помогали обороне города.</a:t>
            </a:r>
            <a:endParaRPr sz="1400">
              <a:solidFill>
                <a:srgbClr val="1F1F1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marR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1985 год медаль была вручена около 1 470 000 человек, среди которых - 15 тысяч блокадных детей и подростков.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010550" cy="28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7278850" y="4218100"/>
            <a:ext cx="13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3 А класс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