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6CF8B0-B9D3-478A-AB5F-7BEC179CAED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84722-06EE-4850-8640-0D062452B8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Здоровым быть – здорово!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975648" y="5367119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 класс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реподователь\Desktop\дан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72408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реподователь\Desktop\с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7260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ователь\Desktop\ма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1332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реподователь\Desktop\п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12"/>
            <a:ext cx="4499992" cy="67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реподователь\Desktop\арт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16" y="108012"/>
            <a:ext cx="3796869" cy="67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ователь\Desktop\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9142" cy="63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реподователь\Desktop\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50" y="1025985"/>
            <a:ext cx="4373649" cy="58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реподователь\Desktop\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807"/>
            <a:ext cx="5005761" cy="61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еподователь\Desktop\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30" y="732807"/>
            <a:ext cx="4950071" cy="61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реподователь\Desktop\м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74"/>
            <a:ext cx="4283968" cy="64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еподователь\Desktop\в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35" y="472324"/>
            <a:ext cx="4797265" cy="63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еподователь\Desktop\с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32" y="24786"/>
            <a:ext cx="6061208" cy="68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Здоровым быть – здорово!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Здоровым быть – здорово!</dc:title>
  <dc:creator>Преподователь</dc:creator>
  <cp:lastModifiedBy>Преподователь</cp:lastModifiedBy>
  <cp:revision>3</cp:revision>
  <dcterms:created xsi:type="dcterms:W3CDTF">2020-10-30T08:17:35Z</dcterms:created>
  <dcterms:modified xsi:type="dcterms:W3CDTF">2020-10-30T08:57:57Z</dcterms:modified>
</cp:coreProperties>
</file>