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4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1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4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0091-5BB8-4AA6-B0D7-039EF940DC33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AD33-CC0D-4785-B295-CFEDF1B4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 следам космических достижений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Кабанкова</a:t>
            </a:r>
            <a:r>
              <a:rPr lang="ru-RU" dirty="0" smtClean="0"/>
              <a:t> Алиса 1 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Бюст Гагарина расположен на улице Космической.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4963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космический след оставил кинотеатр «Космос».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39278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центре города есть торгово-развлекательный комплекс «Байконур».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Названный в честь первого и самого крупного в мире космодрома.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11016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 smtClean="0"/>
              <a:t>Прогулка в поисках следов космических достижений была увлекательной и интересной.</a:t>
            </a:r>
          </a:p>
          <a:p>
            <a:endParaRPr lang="ru-RU" dirty="0" smtClean="0"/>
          </a:p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Врата нашего города – аэропорт «Алексей Леонов».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 он в честь нашего земляка и первого космонавта, вышедшего в открытый космос - Алексея Архиповича Леонова.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6994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терминале местных авиалиний расположен музей. Там собраны знаковые и памятные вещи космонавтов. Например, скафандр, в котором выходили в открытый космос.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2884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в Кировском районе города находится улица Леонова.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12368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парке «Березовая роща» расположен архитектурный объект     «Молодые космонавты».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2545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в Кировском районе есть улица Циолковского.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Названа она в честь Константина Эдуардовича Циолковского – отца русской космонавтики.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7375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честь первого космонавта Юрия Гагарина и первой женщины-космонавта Валентины Терешковой названы улицы нашего города. И есть место – где они пересекаются.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33129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улице Терешковой расположен торговый комплекс «Спутник». В честь первого искусственного спутника земли.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5929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Заводском районе города можно увидеть бюст Юрия Алексеевича Гагарина.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30352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168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 следам космических достижений</vt:lpstr>
      <vt:lpstr>Врата нашего города – аэропорт «Алексей Леонов». Назван он в честь нашего земляка и первого космонавта, вышедшего в открытый космос - Алексея Архиповича Леонова.</vt:lpstr>
      <vt:lpstr>В терминале местных авиалиний расположен музей. Там собраны знаковые и памятные вещи космонавтов. Например, скафандр, в котором выходили в открытый космос.</vt:lpstr>
      <vt:lpstr>Так же в Кировском районе города находится улица Леонова.</vt:lpstr>
      <vt:lpstr>В парке «Березовая роща» расположен архитектурный объект     «Молодые космонавты».</vt:lpstr>
      <vt:lpstr>Еще в Кировском районе есть улица Циолковского. Названа она в честь Константина Эдуардовича Циолковского – отца русской космонавтики.</vt:lpstr>
      <vt:lpstr>В честь первого космонавта Юрия Гагарина и первой женщины-космонавта Валентины Терешковой названы улицы нашего города. И есть место – где они пересекаются.</vt:lpstr>
      <vt:lpstr>На улице Терешковой расположен торговый комплекс «Спутник». В честь первого искусственного спутника земли.</vt:lpstr>
      <vt:lpstr>В Заводском районе города можно увидеть бюст Юрия Алексеевича Гагарина.</vt:lpstr>
      <vt:lpstr>Бюст Гагарина расположен на улице Космической.</vt:lpstr>
      <vt:lpstr>Так же космический след оставил кинотеатр «Космос».</vt:lpstr>
      <vt:lpstr>А в центре города есть торгово-развлекательный комплекс «Байконур». Названный в честь первого и самого крупного в мире космодрома.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следам космических достижений</dc:title>
  <dc:creator>DK</dc:creator>
  <cp:lastModifiedBy>DK</cp:lastModifiedBy>
  <cp:revision>11</cp:revision>
  <dcterms:created xsi:type="dcterms:W3CDTF">2021-04-11T10:23:34Z</dcterms:created>
  <dcterms:modified xsi:type="dcterms:W3CDTF">2021-04-11T11:04:28Z</dcterms:modified>
</cp:coreProperties>
</file>